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DEF5-91FD-4FE9-B028-1AE45F25512B}" type="datetimeFigureOut">
              <a:rPr lang="pl-PL" smtClean="0"/>
              <a:t>2016-02-14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8091-9C04-4706-B1E7-BBDB9877C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025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DEF5-91FD-4FE9-B028-1AE45F25512B}" type="datetimeFigureOut">
              <a:rPr lang="pl-PL" smtClean="0"/>
              <a:t>2016-02-14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8091-9C04-4706-B1E7-BBDB9877C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83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DEF5-91FD-4FE9-B028-1AE45F25512B}" type="datetimeFigureOut">
              <a:rPr lang="pl-PL" smtClean="0"/>
              <a:t>2016-02-14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8091-9C04-4706-B1E7-BBDB9877C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59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DEF5-91FD-4FE9-B028-1AE45F25512B}" type="datetimeFigureOut">
              <a:rPr lang="pl-PL" smtClean="0"/>
              <a:t>2016-02-14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8091-9C04-4706-B1E7-BBDB9877C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56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DEF5-91FD-4FE9-B028-1AE45F25512B}" type="datetimeFigureOut">
              <a:rPr lang="pl-PL" smtClean="0"/>
              <a:t>2016-02-14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8091-9C04-4706-B1E7-BBDB9877C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68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DEF5-91FD-4FE9-B028-1AE45F25512B}" type="datetimeFigureOut">
              <a:rPr lang="pl-PL" smtClean="0"/>
              <a:t>2016-02-14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8091-9C04-4706-B1E7-BBDB9877C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27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DEF5-91FD-4FE9-B028-1AE45F25512B}" type="datetimeFigureOut">
              <a:rPr lang="pl-PL" smtClean="0"/>
              <a:t>2016-02-14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8091-9C04-4706-B1E7-BBDB9877C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61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DEF5-91FD-4FE9-B028-1AE45F25512B}" type="datetimeFigureOut">
              <a:rPr lang="pl-PL" smtClean="0"/>
              <a:t>2016-02-14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8091-9C04-4706-B1E7-BBDB9877C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36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DEF5-91FD-4FE9-B028-1AE45F25512B}" type="datetimeFigureOut">
              <a:rPr lang="pl-PL" smtClean="0"/>
              <a:t>2016-02-14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8091-9C04-4706-B1E7-BBDB9877C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1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DEF5-91FD-4FE9-B028-1AE45F25512B}" type="datetimeFigureOut">
              <a:rPr lang="pl-PL" smtClean="0"/>
              <a:t>2016-02-14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8091-9C04-4706-B1E7-BBDB9877C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65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DEF5-91FD-4FE9-B028-1AE45F25512B}" type="datetimeFigureOut">
              <a:rPr lang="pl-PL" smtClean="0"/>
              <a:t>2016-02-14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8091-9C04-4706-B1E7-BBDB9877C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84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2DEF5-91FD-4FE9-B028-1AE45F25512B}" type="datetimeFigureOut">
              <a:rPr lang="pl-PL" smtClean="0"/>
              <a:t>2016-02-14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8091-9C04-4706-B1E7-BBDB9877C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763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4005064"/>
            <a:ext cx="7772400" cy="1470025"/>
          </a:xfrm>
        </p:spPr>
        <p:txBody>
          <a:bodyPr/>
          <a:lstStyle/>
          <a:p>
            <a:r>
              <a:rPr lang="pl-PL" dirty="0" smtClean="0"/>
              <a:t>PROJEKT REALIZOWANY NA ZAJĘCIACH ARTYSTYCZNYCH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656" y="1628800"/>
            <a:ext cx="6400800" cy="1752600"/>
          </a:xfrm>
        </p:spPr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bg1"/>
                </a:solidFill>
              </a:rPr>
              <a:t>COM-POZYTOR</a:t>
            </a:r>
            <a:endParaRPr lang="pl-PL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3834"/>
            <a:ext cx="5040560" cy="67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4556"/>
            <a:ext cx="5040560" cy="654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6495"/>
            <a:ext cx="5112568" cy="659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36" y="188640"/>
            <a:ext cx="4810712" cy="660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11" y="183484"/>
            <a:ext cx="4785429" cy="642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9981"/>
            <a:ext cx="4896544" cy="650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7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3740"/>
            <a:ext cx="4608512" cy="63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81" y="116632"/>
            <a:ext cx="4896544" cy="65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896544" cy="647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6631"/>
            <a:ext cx="5184576" cy="66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02776"/>
            <a:ext cx="84474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3688"/>
            <a:ext cx="5112568" cy="64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4752528" cy="64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3678"/>
            <a:ext cx="5112568" cy="668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</Words>
  <Application>Microsoft Office PowerPoint</Application>
  <PresentationFormat>Pokaz na ekranie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PROJEKT REALIZOWANY NA ZAJĘCIACH ARTYSTYCZNYCH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REALIZOWANY NA ZAJĘCIACH ARTYSTYCZNYCH</dc:title>
  <dc:creator>KYCEK</dc:creator>
  <cp:lastModifiedBy>KYCEK</cp:lastModifiedBy>
  <cp:revision>3</cp:revision>
  <dcterms:created xsi:type="dcterms:W3CDTF">2016-02-14T17:29:40Z</dcterms:created>
  <dcterms:modified xsi:type="dcterms:W3CDTF">2016-02-14T18:09:05Z</dcterms:modified>
</cp:coreProperties>
</file>