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A5CA-1096-4D5E-97D7-63D70E2F371A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3064-0EBD-4C8C-9057-FAD7CF476E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36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A5CA-1096-4D5E-97D7-63D70E2F371A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3064-0EBD-4C8C-9057-FAD7CF476E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0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A5CA-1096-4D5E-97D7-63D70E2F371A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3064-0EBD-4C8C-9057-FAD7CF476E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58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A5CA-1096-4D5E-97D7-63D70E2F371A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3064-0EBD-4C8C-9057-FAD7CF476E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87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A5CA-1096-4D5E-97D7-63D70E2F371A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3064-0EBD-4C8C-9057-FAD7CF476E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223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A5CA-1096-4D5E-97D7-63D70E2F371A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3064-0EBD-4C8C-9057-FAD7CF476E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15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A5CA-1096-4D5E-97D7-63D70E2F371A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3064-0EBD-4C8C-9057-FAD7CF476E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41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A5CA-1096-4D5E-97D7-63D70E2F371A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3064-0EBD-4C8C-9057-FAD7CF476E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440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A5CA-1096-4D5E-97D7-63D70E2F371A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3064-0EBD-4C8C-9057-FAD7CF476E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97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A5CA-1096-4D5E-97D7-63D70E2F371A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3064-0EBD-4C8C-9057-FAD7CF476E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73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A5CA-1096-4D5E-97D7-63D70E2F371A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23064-0EBD-4C8C-9057-FAD7CF476E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44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A5CA-1096-4D5E-97D7-63D70E2F371A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23064-0EBD-4C8C-9057-FAD7CF476EC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431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/>
          <a:p>
            <a:r>
              <a:rPr lang="pl-PL" sz="6600" b="1" dirty="0" smtClean="0">
                <a:solidFill>
                  <a:schemeClr val="bg1"/>
                </a:solidFill>
              </a:rPr>
              <a:t>CISZA I HAŁAS</a:t>
            </a:r>
            <a:endParaRPr lang="pl-PL" sz="6600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MATERIAŁY PRZYGOTOWAWCZE 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DO PROJEKTU 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„EKO-DŹWIĘK”</a:t>
            </a: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84" y="0"/>
            <a:ext cx="4968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56" y="0"/>
            <a:ext cx="5092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82" y="0"/>
            <a:ext cx="5048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455" y="0"/>
            <a:ext cx="508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90" y="0"/>
            <a:ext cx="5198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09" y="0"/>
            <a:ext cx="5168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3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723" y="0"/>
            <a:ext cx="5164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11" y="0"/>
            <a:ext cx="5009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8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92" y="0"/>
            <a:ext cx="4987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4737136" cy="64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02" y="0"/>
            <a:ext cx="5281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</Words>
  <Application>Microsoft Office PowerPoint</Application>
  <PresentationFormat>Pokaz na ekranie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CISZA I HAŁAS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CISZA I HAŁAS</dc:title>
  <dc:creator>KYCEK</dc:creator>
  <cp:lastModifiedBy>KYCEK</cp:lastModifiedBy>
  <cp:revision>1</cp:revision>
  <dcterms:created xsi:type="dcterms:W3CDTF">2016-02-16T19:11:17Z</dcterms:created>
  <dcterms:modified xsi:type="dcterms:W3CDTF">2016-02-16T19:18:53Z</dcterms:modified>
</cp:coreProperties>
</file>