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547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0651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48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78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74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340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84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87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49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429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29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0B48-CC82-49AB-8966-8D0D9C646D65}" type="datetimeFigureOut">
              <a:rPr lang="pl-PL" smtClean="0"/>
              <a:t>2016-02-16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7086A-3F3E-4767-AE2D-4AFDC7D346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7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484785"/>
            <a:ext cx="8062664" cy="2115666"/>
          </a:xfrm>
        </p:spPr>
        <p:txBody>
          <a:bodyPr/>
          <a:lstStyle/>
          <a:p>
            <a:r>
              <a:rPr lang="pl-PL" b="1" dirty="0" smtClean="0">
                <a:solidFill>
                  <a:srgbClr val="FFFF00"/>
                </a:solidFill>
              </a:rPr>
              <a:t>EKO-DŹWIĘK</a:t>
            </a:r>
            <a:endParaRPr lang="pl-PL" b="1" dirty="0">
              <a:solidFill>
                <a:srgbClr val="FFFF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PROJEKT </a:t>
            </a:r>
            <a:r>
              <a:rPr lang="pl-PL" smtClean="0">
                <a:solidFill>
                  <a:schemeClr val="bg1"/>
                </a:solidFill>
              </a:rPr>
              <a:t>REALIZOWANY </a:t>
            </a:r>
          </a:p>
          <a:p>
            <a:r>
              <a:rPr lang="pl-PL" smtClean="0">
                <a:solidFill>
                  <a:schemeClr val="bg1"/>
                </a:solidFill>
              </a:rPr>
              <a:t>NA ZAJĘCIACH </a:t>
            </a:r>
            <a:r>
              <a:rPr lang="pl-PL" dirty="0" smtClean="0">
                <a:solidFill>
                  <a:schemeClr val="bg1"/>
                </a:solidFill>
              </a:rPr>
              <a:t>ARTYSTYCZNYCH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8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1"/>
            <a:ext cx="4824536" cy="65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4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4840556" cy="64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6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896544" cy="64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7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260648"/>
            <a:ext cx="4824901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4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4896544" cy="648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8640"/>
            <a:ext cx="4896544" cy="650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8640"/>
            <a:ext cx="4947616" cy="661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Pokaz na ekranie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EKO-DŹWIĘK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EKO-DŹWIĘK</dc:title>
  <dc:creator>KYCEK</dc:creator>
  <cp:lastModifiedBy>KYCEK</cp:lastModifiedBy>
  <cp:revision>2</cp:revision>
  <dcterms:created xsi:type="dcterms:W3CDTF">2016-02-16T18:58:01Z</dcterms:created>
  <dcterms:modified xsi:type="dcterms:W3CDTF">2016-02-16T19:06:16Z</dcterms:modified>
</cp:coreProperties>
</file>